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6" r:id="rId3"/>
    <p:sldId id="262" r:id="rId4"/>
    <p:sldId id="257" r:id="rId5"/>
    <p:sldId id="263" r:id="rId6"/>
    <p:sldId id="288" r:id="rId7"/>
    <p:sldId id="269" r:id="rId8"/>
    <p:sldId id="270" r:id="rId9"/>
    <p:sldId id="265" r:id="rId10"/>
    <p:sldId id="271" r:id="rId11"/>
    <p:sldId id="259" r:id="rId12"/>
    <p:sldId id="275" r:id="rId13"/>
    <p:sldId id="289" r:id="rId14"/>
    <p:sldId id="260" r:id="rId15"/>
    <p:sldId id="278" r:id="rId16"/>
    <p:sldId id="279" r:id="rId17"/>
    <p:sldId id="281" r:id="rId18"/>
    <p:sldId id="280" r:id="rId19"/>
    <p:sldId id="282" r:id="rId20"/>
    <p:sldId id="286" r:id="rId21"/>
    <p:sldId id="285" r:id="rId22"/>
    <p:sldId id="26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2"/>
    <a:srgbClr val="EBFAFF"/>
    <a:srgbClr val="F3FCFF"/>
    <a:srgbClr val="D5F4FF"/>
    <a:srgbClr val="BDEEFF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7440" autoAdjust="0"/>
  </p:normalViewPr>
  <p:slideViewPr>
    <p:cSldViewPr snapToGrid="0">
      <p:cViewPr varScale="1">
        <p:scale>
          <a:sx n="147" d="100"/>
          <a:sy n="147" d="100"/>
        </p:scale>
        <p:origin x="120" y="3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Shape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Right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64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95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98878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sp:txBody>
      <dsp:txXfrm>
        <a:off x="75768" y="2988784"/>
        <a:ext cx="3093750" cy="720000"/>
      </dsp:txXfrm>
    </dsp:sp>
    <dsp:sp modelId="{58CA3745-3686-4424-A01E-C107E632064E}">
      <dsp:nvSpPr>
        <dsp:cNvPr id="0" name=""/>
        <dsp:cNvSpPr/>
      </dsp:nvSpPr>
      <dsp:spPr>
        <a:xfrm>
          <a:off x="4357800" y="599966"/>
          <a:ext cx="1799999" cy="179999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3031371"/>
        <a:ext cx="3093750" cy="720000"/>
      </dsp:txXfrm>
    </dsp:sp>
    <dsp:sp modelId="{F5C5A91D-7B5C-42BB-B636-77CB1B670DEA}">
      <dsp:nvSpPr>
        <dsp:cNvPr id="0" name=""/>
        <dsp:cNvSpPr/>
      </dsp:nvSpPr>
      <dsp:spPr>
        <a:xfrm>
          <a:off x="7992956" y="59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sp:txBody>
      <dsp:txXfrm>
        <a:off x="7346081" y="3031371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8034536" y="552553"/>
          <a:ext cx="1716839" cy="171683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sp:txBody>
      <dsp:txXfrm>
        <a:off x="7346081" y="2898784"/>
        <a:ext cx="309375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B9C527-E186-4931-99EF-50097397FB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542AD-6152-492B-98B7-C35890A92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E9E1E-A340-457F-B6B3-32D9CDD03B45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E173-F0C9-4618-8EF3-E393ECBF62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8977C-EF14-489C-B954-7B5F7D6FC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C2284-3045-4390-923C-A0886B61AE8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335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A394-2BBD-4F21-944D-D14A2DCF073B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E621-C852-4C63-BDEB-ED0B3DDD8C1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913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E621-C852-4C63-BDEB-ED0B3DDD8C1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266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DD6DA6-BF26-4952-AEEF-65B758E4DF9D}"/>
              </a:ext>
            </a:extLst>
          </p:cNvPr>
          <p:cNvSpPr/>
          <p:nvPr userDrawn="1"/>
        </p:nvSpPr>
        <p:spPr>
          <a:xfrm>
            <a:off x="0" y="4287723"/>
            <a:ext cx="12192000" cy="2570277"/>
          </a:xfrm>
          <a:prstGeom prst="rect">
            <a:avLst/>
          </a:prstGeom>
          <a:gradFill flip="none" rotWithShape="1">
            <a:gsLst>
              <a:gs pos="100000">
                <a:srgbClr val="EBFAFF"/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B86F-9D8D-495A-83C9-8DF21D3A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E9103-1C47-40DC-818B-00A6F3CD7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E3E2-A696-4917-BA2A-59958169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E7C00-8314-4218-95C6-6D031044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3A9A-677A-4E20-A2FF-5503A7A2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CE8CC-C360-4D67-B5C0-C61A2720DAAD}"/>
              </a:ext>
            </a:extLst>
          </p:cNvPr>
          <p:cNvGrpSpPr/>
          <p:nvPr userDrawn="1"/>
        </p:nvGrpSpPr>
        <p:grpSpPr>
          <a:xfrm>
            <a:off x="-1381122" y="4017169"/>
            <a:ext cx="14954243" cy="3778478"/>
            <a:chOff x="-1457245" y="4350235"/>
            <a:chExt cx="14954243" cy="3778478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EC7FBEF-B184-4EE7-AA49-7ED48B1A4ACB}"/>
                </a:ext>
              </a:extLst>
            </p:cNvPr>
            <p:cNvSpPr/>
            <p:nvPr/>
          </p:nvSpPr>
          <p:spPr>
            <a:xfrm rot="10800000">
              <a:off x="11180809" y="435023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88CA65F-B1A9-48E3-9AFD-3475613424B1}"/>
                </a:ext>
              </a:extLst>
            </p:cNvPr>
            <p:cNvSpPr/>
            <p:nvPr/>
          </p:nvSpPr>
          <p:spPr>
            <a:xfrm rot="10800000">
              <a:off x="-1457245" y="529357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6666F0A2-EC78-483F-982D-574C93035726}"/>
                </a:ext>
              </a:extLst>
            </p:cNvPr>
            <p:cNvSpPr/>
            <p:nvPr/>
          </p:nvSpPr>
          <p:spPr>
            <a:xfrm rot="152398">
              <a:off x="5997536" y="598305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837AE5E-9038-4D12-9009-0008E400BC99}"/>
                </a:ext>
              </a:extLst>
            </p:cNvPr>
            <p:cNvSpPr/>
            <p:nvPr/>
          </p:nvSpPr>
          <p:spPr>
            <a:xfrm rot="10800000">
              <a:off x="-445949" y="595954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457BB9BB-6FEE-4B9A-96C6-843199D98F53}"/>
                </a:ext>
              </a:extLst>
            </p:cNvPr>
            <p:cNvSpPr/>
            <p:nvPr/>
          </p:nvSpPr>
          <p:spPr>
            <a:xfrm rot="10800000">
              <a:off x="879640" y="634530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4586925D-8C1E-4F7F-965B-7EC8C5D763D1}"/>
                </a:ext>
              </a:extLst>
            </p:cNvPr>
            <p:cNvSpPr/>
            <p:nvPr/>
          </p:nvSpPr>
          <p:spPr>
            <a:xfrm rot="152398">
              <a:off x="2285541" y="6649024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018905B-1009-473E-8D6C-A70C7900147B}"/>
                </a:ext>
              </a:extLst>
            </p:cNvPr>
            <p:cNvSpPr/>
            <p:nvPr/>
          </p:nvSpPr>
          <p:spPr>
            <a:xfrm rot="152398">
              <a:off x="4550836" y="634530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D73A382-A9C5-41E2-9347-9842063A9F1F}"/>
                </a:ext>
              </a:extLst>
            </p:cNvPr>
            <p:cNvSpPr/>
            <p:nvPr/>
          </p:nvSpPr>
          <p:spPr>
            <a:xfrm rot="10800000">
              <a:off x="2679833" y="596408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7528335-35C5-4336-AA88-7F340C62B7CE}"/>
                </a:ext>
              </a:extLst>
            </p:cNvPr>
            <p:cNvSpPr/>
            <p:nvPr/>
          </p:nvSpPr>
          <p:spPr>
            <a:xfrm rot="10800000">
              <a:off x="7282013" y="6193978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B16E5F5E-1D52-491E-BB6F-68E7A7470403}"/>
                </a:ext>
              </a:extLst>
            </p:cNvPr>
            <p:cNvSpPr/>
            <p:nvPr/>
          </p:nvSpPr>
          <p:spPr>
            <a:xfrm rot="10800000">
              <a:off x="5708930" y="674974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5F6838CA-8D46-4960-985F-B29B7254ABFC}"/>
                </a:ext>
              </a:extLst>
            </p:cNvPr>
            <p:cNvSpPr/>
            <p:nvPr/>
          </p:nvSpPr>
          <p:spPr>
            <a:xfrm rot="152398">
              <a:off x="10262380" y="5321439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69F7F7D-01CF-4D96-AB69-1F18097E7127}"/>
                </a:ext>
              </a:extLst>
            </p:cNvPr>
            <p:cNvSpPr/>
            <p:nvPr/>
          </p:nvSpPr>
          <p:spPr>
            <a:xfrm rot="152398">
              <a:off x="8753910" y="585554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D3BCE7E-C32A-4D3D-841F-2E611667E6AF}"/>
                </a:ext>
              </a:extLst>
            </p:cNvPr>
            <p:cNvSpPr/>
            <p:nvPr/>
          </p:nvSpPr>
          <p:spPr>
            <a:xfrm rot="152398">
              <a:off x="10013190" y="613003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B58C6D4-92B0-4120-B494-708971ED05D5}"/>
                </a:ext>
              </a:extLst>
            </p:cNvPr>
            <p:cNvSpPr/>
            <p:nvPr/>
          </p:nvSpPr>
          <p:spPr>
            <a:xfrm rot="10800000">
              <a:off x="10991534" y="649287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A24BCDB-703A-431A-BF67-16B4BC025628}"/>
                </a:ext>
              </a:extLst>
            </p:cNvPr>
            <p:cNvSpPr/>
            <p:nvPr/>
          </p:nvSpPr>
          <p:spPr>
            <a:xfrm rot="10800000">
              <a:off x="7511533" y="656900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07CBA6CF-74A5-4983-B32A-4386DE297570}"/>
                </a:ext>
              </a:extLst>
            </p:cNvPr>
            <p:cNvSpPr/>
            <p:nvPr/>
          </p:nvSpPr>
          <p:spPr>
            <a:xfrm rot="10800000">
              <a:off x="3597649" y="6649023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841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D302-C9C9-4AB3-BC79-363255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DC46E-2648-4C8A-8462-16AC6BAB4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DF9-E83F-42DD-8BE1-4CEF71C8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220E-33EE-4C4E-87FA-EB8E9527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28B5-ACD8-4E92-8E21-BC592CB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502CA-1CBB-4271-B2B0-D9E7A6C1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2125-4870-4D4E-B56D-E3CEDBD3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AF7D-22EB-4AA6-822B-D194542E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0DB4-89D7-473A-96AE-60B70C8E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4B4C-12BD-4DCB-B259-F7E9932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9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5C80-BA5D-4837-B90B-72C8BDA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A92D-64A6-4E31-886F-74DE183E8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D0EA-AD7F-4A83-A5F7-3E1ABF6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ED8E-73A3-4AC8-B899-B00DB05E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4BC-7941-4F6D-8B57-48EDD23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44128-1ADB-4970-AA9D-F10CCE4ED2D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52525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3CCF4595-373F-4485-A964-F2460B575D35}"/>
              </a:ext>
            </a:extLst>
          </p:cNvPr>
          <p:cNvSpPr/>
          <p:nvPr userDrawn="1"/>
        </p:nvSpPr>
        <p:spPr>
          <a:xfrm>
            <a:off x="11214099" y="6083299"/>
            <a:ext cx="850899" cy="638175"/>
          </a:xfrm>
          <a:prstGeom prst="cloud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700" dirty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fld id="{509F4D47-9C9F-4BE7-82A1-1A7A1939C01D}" type="slidenum">
              <a:rPr lang="de-CH" sz="1800" smtClean="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pPr algn="ctr"/>
              <a:t>‹#›</a:t>
            </a:fld>
            <a:endParaRPr lang="de-CH" sz="1800" dirty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38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87B-6106-4D7D-B9BD-BB79B14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6D33-A06D-473F-9373-AC2F9B05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75A7-FDA7-4270-AF2C-7137E88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ABF6-2F1F-4480-BFCC-F50021E7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0D321-9CE2-412A-A78F-C6D57183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1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B3B3-EEF1-42C5-96DA-94EA6E7F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7BA-6B6E-4E15-AA4D-441CC420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BCF72-8BDC-47D5-B0B4-689E3EF49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A7DC-AA29-4A73-B8AB-B8B2FF53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BA93-153A-447C-A5FA-4432B2C2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8B32C-05BA-44D8-B998-90F126E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0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768-8FB7-4CD1-A375-F6A91A01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C903-AC7A-45AB-89D5-D4C57485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C50C-FABE-4283-BB57-4BE90FB3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CEB70-54B5-4B5B-9BA2-DF1F643E3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988B-F87C-438B-B56D-8DF54FBD2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F9CB8-AE3D-4AA3-8016-5C3DCB21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6EDA5-698A-417E-A085-E7389585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100D-60EF-4A8E-8BE6-C5B1C1D8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27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76DD-0A65-44D2-B1B8-FE9F39C1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2E660-4A93-4F78-B061-8F9D8801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2C265-08AC-4D85-96B7-9C42B4D9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918D-72D9-4F09-902C-CD1FBB05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6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E6C0C-167C-4AFC-B237-7FF12237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F26F3-757A-4A47-B40D-DEDF75C8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BCB0F-0BEB-4071-87A4-C0877B79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7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F3FA-DEA2-415A-BA2F-CB1F490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869-48D6-492F-B6E3-95D59908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8FCA7-A1E2-4C69-80E3-39F16DAF0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BA47-1F0E-4F7C-96E3-C518BCCB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7F59-A152-4D25-B5BE-85C2A2B6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38AA-DED7-4296-BCFF-1D7EED0D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013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3086-7051-49A9-A4A4-29D5F35F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46739-F91D-4651-B2D1-52FC8A110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FE77-B74F-4D1E-A303-50FE1D7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D57DD-2C7D-45AB-AC75-C43A6565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54E6-FF6D-435E-A6C9-9E761E9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12C8-07DA-4263-9558-0700C027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20CD3-37B3-43AC-A8FC-8B071524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CDC64-443C-453B-A9CD-6B9BF848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F746-B53A-439A-B334-B2985B32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96A2-4AEB-4CAD-9977-AC1A64CE5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DFB6-0523-47D9-AA6B-0CD47D0F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71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Cloud Shader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Matthias Thomann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25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D18-70E2-43DB-A114-7BB5313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Rendering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B68F5-16F4-4823-910E-355FB299B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66745D-8B13-426F-A76D-47AD4B516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86390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128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CA8-F912-4BB8-AF3F-7F7FE420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6" y="1825625"/>
            <a:ext cx="5810248" cy="3686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07C27-C15C-4A73-9E1B-8C352F3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05956">
            <a:off x="3168954" y="4788376"/>
            <a:ext cx="395790" cy="315485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B05A239-2817-4842-AA2C-6E409FE03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160" y="2796540"/>
            <a:ext cx="327660" cy="32766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E6A28862-B398-4EB9-945D-42EA05306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2796540"/>
            <a:ext cx="327660" cy="32766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E2B0A046-62CD-4F14-9E5A-88C8A181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420" y="4549694"/>
            <a:ext cx="327660" cy="32766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A297C5EF-0C3E-4B39-ACF3-4300A203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700" y="4191554"/>
            <a:ext cx="327660" cy="32766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4CA4868-2E4F-49B6-BCC5-DE6A18A2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730" y="3429000"/>
            <a:ext cx="327660" cy="32766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123FA9DA-8429-42CF-B277-41632A67C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973" y="3341357"/>
            <a:ext cx="327660" cy="32766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C78A97F8-1E95-4220-880C-BFC0D614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9311" y="3089910"/>
            <a:ext cx="327660" cy="32766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B8A6AB41-F008-4B0E-9371-6CC562A84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4728764"/>
            <a:ext cx="327660" cy="32766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FA933-E9B6-42F2-8840-5CFE18C15B6B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118416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9F4FA1-F9A7-403C-919A-24BBE3D050A0}"/>
              </a:ext>
            </a:extLst>
          </p:cNvPr>
          <p:cNvCxnSpPr>
            <a:cxnSpLocks/>
          </p:cNvCxnSpPr>
          <p:nvPr/>
        </p:nvCxnSpPr>
        <p:spPr>
          <a:xfrm flipV="1">
            <a:off x="3688824" y="3505188"/>
            <a:ext cx="1203693" cy="12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B1ADF6-39B8-4200-BC95-D214553E4A41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212904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09CAD4-E1DE-4A54-9B93-8B37D7222A47}"/>
              </a:ext>
            </a:extLst>
          </p:cNvPr>
          <p:cNvCxnSpPr>
            <a:cxnSpLocks/>
          </p:cNvCxnSpPr>
          <p:nvPr/>
        </p:nvCxnSpPr>
        <p:spPr>
          <a:xfrm flipV="1">
            <a:off x="3688824" y="3253740"/>
            <a:ext cx="2384317" cy="1521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A2FA2-A5B8-484F-9C71-D669CB9C1FE9}"/>
              </a:ext>
            </a:extLst>
          </p:cNvPr>
          <p:cNvCxnSpPr>
            <a:cxnSpLocks/>
          </p:cNvCxnSpPr>
          <p:nvPr/>
        </p:nvCxnSpPr>
        <p:spPr>
          <a:xfrm flipV="1">
            <a:off x="3688824" y="3592830"/>
            <a:ext cx="3077736" cy="1182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45933B-E0A1-4C97-8839-60673CA460CD}"/>
              </a:ext>
            </a:extLst>
          </p:cNvPr>
          <p:cNvCxnSpPr>
            <a:cxnSpLocks/>
          </p:cNvCxnSpPr>
          <p:nvPr/>
        </p:nvCxnSpPr>
        <p:spPr>
          <a:xfrm flipV="1">
            <a:off x="3688824" y="4355384"/>
            <a:ext cx="1694706" cy="41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77C99F-553E-4EED-AC50-62C1C4B2260F}"/>
              </a:ext>
            </a:extLst>
          </p:cNvPr>
          <p:cNvCxnSpPr>
            <a:cxnSpLocks/>
          </p:cNvCxnSpPr>
          <p:nvPr/>
        </p:nvCxnSpPr>
        <p:spPr>
          <a:xfrm flipV="1">
            <a:off x="3688824" y="4713524"/>
            <a:ext cx="2883426" cy="6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E194B-2A84-4516-BD40-4100A8F2829D}"/>
              </a:ext>
            </a:extLst>
          </p:cNvPr>
          <p:cNvCxnSpPr>
            <a:cxnSpLocks/>
          </p:cNvCxnSpPr>
          <p:nvPr/>
        </p:nvCxnSpPr>
        <p:spPr>
          <a:xfrm>
            <a:off x="3688824" y="4774884"/>
            <a:ext cx="2112273" cy="11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1482910B-6029-4370-A63C-CFA316A9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860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47" y="1825625"/>
            <a:ext cx="102679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0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665" y="1783233"/>
            <a:ext cx="1005669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11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D64-31E3-43F4-A5E5-EF6CB977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Density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234F6D-7427-412C-AEB6-CC7C932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392C7-BAA5-4F58-9C9A-B4246477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466847"/>
            <a:ext cx="7137402" cy="455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8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 descr="A picture containing small, kite, looking, little&#10;&#10;Description automatically generated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32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3D62-7FA8-4A71-A556-3815AFC8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Sunlight Forwarding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DC79-0C42-47DD-AA9E-42FE85C9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5C533-0FC3-44CE-B23D-9DEC90D5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1314587"/>
            <a:ext cx="7035800" cy="486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968" y="0"/>
            <a:ext cx="956806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6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9"/>
          <a:stretch/>
        </p:blipFill>
        <p:spPr>
          <a:xfrm>
            <a:off x="838200" y="1825625"/>
            <a:ext cx="5167636" cy="389394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47B7E-10F1-481D-82BA-B1E106F2A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/>
          <a:stretch/>
        </p:blipFill>
        <p:spPr>
          <a:xfrm>
            <a:off x="6186164" y="1825625"/>
            <a:ext cx="5167636" cy="374379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693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273" y="0"/>
            <a:ext cx="950745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5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84C9-E3AF-4A10-8D1A-751275D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de-CH" dirty="0"/>
          </a:p>
        </p:txBody>
      </p:sp>
      <p:pic>
        <p:nvPicPr>
          <p:cNvPr id="5" name="Content Placeholder 4" descr="A mountain with clouds around it&#10;&#10;Description automatically generated">
            <a:extLst>
              <a:ext uri="{FF2B5EF4-FFF2-40B4-BE49-F238E27FC236}">
                <a16:creationId xmlns:a16="http://schemas.microsoft.com/office/drawing/2014/main" id="{AE2EC871-056D-43EC-9200-5383FE7C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"/>
            <a:ext cx="12192000" cy="6850318"/>
          </a:xfrm>
        </p:spPr>
      </p:pic>
    </p:spTree>
    <p:extLst>
      <p:ext uri="{BB962C8B-B14F-4D97-AF65-F5344CB8AC3E}">
        <p14:creationId xmlns:p14="http://schemas.microsoft.com/office/powerpoint/2010/main" val="82529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1BA-0502-4F3C-9321-0159C2D5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 descr="A close up of a large rock&#10;&#10;Description automatically generated">
            <a:extLst>
              <a:ext uri="{FF2B5EF4-FFF2-40B4-BE49-F238E27FC236}">
                <a16:creationId xmlns:a16="http://schemas.microsoft.com/office/drawing/2014/main" id="{EB025120-A2C6-4CF0-8325-5138E318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73"/>
            <a:ext cx="6096000" cy="3915528"/>
          </a:xfrm>
        </p:spPr>
      </p:pic>
      <p:pic>
        <p:nvPicPr>
          <p:cNvPr id="11" name="Picture 10" descr="A close up of a rock&#10;&#10;Description automatically generated">
            <a:extLst>
              <a:ext uri="{FF2B5EF4-FFF2-40B4-BE49-F238E27FC236}">
                <a16:creationId xmlns:a16="http://schemas.microsoft.com/office/drawing/2014/main" id="{284437FB-EF11-4C2C-9523-11E10D27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096000" cy="3959087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5A416C19-E064-426C-8A49-60C72D77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8"/>
            <a:ext cx="6096000" cy="3943856"/>
          </a:xfrm>
          <a:prstGeom prst="rect">
            <a:avLst/>
          </a:prstGeom>
        </p:spPr>
      </p:pic>
      <p:pic>
        <p:nvPicPr>
          <p:cNvPr id="16" name="Picture 15" descr="A close up of a rock&#10;&#10;Description automatically generated">
            <a:extLst>
              <a:ext uri="{FF2B5EF4-FFF2-40B4-BE49-F238E27FC236}">
                <a16:creationId xmlns:a16="http://schemas.microsoft.com/office/drawing/2014/main" id="{2A0FC5DB-3CB0-426F-9270-BFECC4CF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9000"/>
            <a:ext cx="6087684" cy="39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941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E65-50A8-4E79-A25F-2EBB3C54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CH" dirty="0"/>
          </a:p>
        </p:txBody>
      </p:sp>
      <p:sp>
        <p:nvSpPr>
          <p:cNvPr id="6" name="Rectangle 5" descr="Partial Sun">
            <a:extLst>
              <a:ext uri="{FF2B5EF4-FFF2-40B4-BE49-F238E27FC236}">
                <a16:creationId xmlns:a16="http://schemas.microsoft.com/office/drawing/2014/main" id="{CD3C1F11-1428-4824-9B5E-410429174378}"/>
              </a:ext>
            </a:extLst>
          </p:cNvPr>
          <p:cNvSpPr/>
          <p:nvPr/>
        </p:nvSpPr>
        <p:spPr>
          <a:xfrm>
            <a:off x="2050769" y="2240606"/>
            <a:ext cx="1300252" cy="13002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291AAC-D381-4173-BCBE-D1D384C8A066}"/>
              </a:ext>
            </a:extLst>
          </p:cNvPr>
          <p:cNvGrpSpPr/>
          <p:nvPr/>
        </p:nvGrpSpPr>
        <p:grpSpPr>
          <a:xfrm>
            <a:off x="1256171" y="3897393"/>
            <a:ext cx="2889450" cy="720000"/>
            <a:chOff x="417971" y="2644665"/>
            <a:chExt cx="2889450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58DAFF-127E-4400-9D79-8B84EB712465}"/>
                </a:ext>
              </a:extLst>
            </p:cNvPr>
            <p:cNvSpPr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E7FF6-0EAD-4319-864E-A741E055C4D3}"/>
                </a:ext>
              </a:extLst>
            </p:cNvPr>
            <p:cNvSpPr txBox="1"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Weather System</a:t>
              </a:r>
            </a:p>
          </p:txBody>
        </p:sp>
      </p:grpSp>
      <p:sp>
        <p:nvSpPr>
          <p:cNvPr id="8" name="Rectangle 7" descr="Lightning">
            <a:extLst>
              <a:ext uri="{FF2B5EF4-FFF2-40B4-BE49-F238E27FC236}">
                <a16:creationId xmlns:a16="http://schemas.microsoft.com/office/drawing/2014/main" id="{8FF84E21-4FDB-4FF4-8906-238703A4AF89}"/>
              </a:ext>
            </a:extLst>
          </p:cNvPr>
          <p:cNvSpPr/>
          <p:nvPr/>
        </p:nvSpPr>
        <p:spPr>
          <a:xfrm>
            <a:off x="5445873" y="2240606"/>
            <a:ext cx="1300252" cy="130025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BB12C0-F41E-4E29-B568-DDBF11DBD4C7}"/>
              </a:ext>
            </a:extLst>
          </p:cNvPr>
          <p:cNvGrpSpPr/>
          <p:nvPr/>
        </p:nvGrpSpPr>
        <p:grpSpPr>
          <a:xfrm>
            <a:off x="4651275" y="3897393"/>
            <a:ext cx="2889450" cy="720000"/>
            <a:chOff x="3813075" y="2644665"/>
            <a:chExt cx="28894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62473-EAB7-409F-A5C2-336598AB43D8}"/>
                </a:ext>
              </a:extLst>
            </p:cNvPr>
            <p:cNvSpPr/>
            <p:nvPr/>
          </p:nvSpPr>
          <p:spPr>
            <a:xfrm>
              <a:off x="3813075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F98D17-88B5-4835-A5CF-8F7BE74386BF}"/>
                </a:ext>
              </a:extLst>
            </p:cNvPr>
            <p:cNvSpPr txBox="1"/>
            <p:nvPr/>
          </p:nvSpPr>
          <p:spPr>
            <a:xfrm>
              <a:off x="3813075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Meteorological Parameters</a:t>
              </a:r>
            </a:p>
          </p:txBody>
        </p:sp>
      </p:grpSp>
      <p:sp>
        <p:nvSpPr>
          <p:cNvPr id="10" name="Rectangle 9" descr="Gears">
            <a:extLst>
              <a:ext uri="{FF2B5EF4-FFF2-40B4-BE49-F238E27FC236}">
                <a16:creationId xmlns:a16="http://schemas.microsoft.com/office/drawing/2014/main" id="{83B23574-CB2B-480F-9069-129F8AF95D2A}"/>
              </a:ext>
            </a:extLst>
          </p:cNvPr>
          <p:cNvSpPr/>
          <p:nvPr/>
        </p:nvSpPr>
        <p:spPr>
          <a:xfrm>
            <a:off x="8840977" y="2240606"/>
            <a:ext cx="1300252" cy="130025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E84950-F896-4AAD-91F8-A033E5C6D464}"/>
              </a:ext>
            </a:extLst>
          </p:cNvPr>
          <p:cNvGrpSpPr/>
          <p:nvPr/>
        </p:nvGrpSpPr>
        <p:grpSpPr>
          <a:xfrm>
            <a:off x="8046378" y="3897393"/>
            <a:ext cx="2889450" cy="720000"/>
            <a:chOff x="7208178" y="2644665"/>
            <a:chExt cx="28894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C15EC9-8A95-4CC4-99A7-3F1ADE8DE3CF}"/>
                </a:ext>
              </a:extLst>
            </p:cNvPr>
            <p:cNvSpPr/>
            <p:nvPr/>
          </p:nvSpPr>
          <p:spPr>
            <a:xfrm>
              <a:off x="7208178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E6A313-A087-43C7-8615-5263BEDB8013}"/>
                </a:ext>
              </a:extLst>
            </p:cNvPr>
            <p:cNvSpPr txBox="1"/>
            <p:nvPr/>
          </p:nvSpPr>
          <p:spPr>
            <a:xfrm>
              <a:off x="7208178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Optimizations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849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2CBCE93-7C54-4659-80CA-686D940AB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9864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971BD79-0B9B-41BE-AF75-8DE242B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</p:spPr>
        <p:txBody>
          <a:bodyPr/>
          <a:lstStyle/>
          <a:p>
            <a:r>
              <a:rPr lang="en-US" dirty="0"/>
              <a:t>Goal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599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B34762-753B-4F19-8A07-36A8FE0CF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6" y="1983831"/>
            <a:ext cx="4850581" cy="3640873"/>
          </a:xfrm>
        </p:spPr>
      </p:pic>
      <p:pic>
        <p:nvPicPr>
          <p:cNvPr id="7" name="Picture 6" descr="A picture containing monitor, screen, clouds, sitting&#10;&#10;Description automatically generated">
            <a:extLst>
              <a:ext uri="{FF2B5EF4-FFF2-40B4-BE49-F238E27FC236}">
                <a16:creationId xmlns:a16="http://schemas.microsoft.com/office/drawing/2014/main" id="{732C5AC7-1542-43E8-B374-85F03778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355"/>
            <a:ext cx="5090094" cy="382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8" name="Content Placeholder 7" descr="A picture containing monitor, television, screen, smoke&#10;&#10;Description automatically generated">
            <a:extLst>
              <a:ext uri="{FF2B5EF4-FFF2-40B4-BE49-F238E27FC236}">
                <a16:creationId xmlns:a16="http://schemas.microsoft.com/office/drawing/2014/main" id="{D642B94D-9E0C-4189-9E0E-203144B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8838"/>
            <a:ext cx="4936502" cy="3797310"/>
          </a:xfrm>
        </p:spPr>
      </p:pic>
      <p:pic>
        <p:nvPicPr>
          <p:cNvPr id="10" name="Picture 9" descr="A group of clouds in the sky&#10;&#10;Description automatically generated">
            <a:extLst>
              <a:ext uri="{FF2B5EF4-FFF2-40B4-BE49-F238E27FC236}">
                <a16:creationId xmlns:a16="http://schemas.microsoft.com/office/drawing/2014/main" id="{987F5A43-EABD-4FAA-A4D5-20EEBB3AE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00" y="2128838"/>
            <a:ext cx="4705161" cy="361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39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23608" y="1465262"/>
            <a:ext cx="5128116" cy="51339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in Shaders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425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67A4-BF81-4362-A416-9E0CED0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Generation</a:t>
            </a:r>
            <a:endParaRPr lang="de-C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C508B-D286-4530-87BF-2C7546D35F7F}"/>
              </a:ext>
            </a:extLst>
          </p:cNvPr>
          <p:cNvSpPr/>
          <p:nvPr/>
        </p:nvSpPr>
        <p:spPr>
          <a:xfrm>
            <a:off x="3420002" y="2286409"/>
            <a:ext cx="1716839" cy="1716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de-CH" dirty="0"/>
          </a:p>
        </p:txBody>
      </p:sp>
      <p:sp>
        <p:nvSpPr>
          <p:cNvPr id="7" name="Rectangle 6" descr="Sound Medium">
            <a:extLst>
              <a:ext uri="{FF2B5EF4-FFF2-40B4-BE49-F238E27FC236}">
                <a16:creationId xmlns:a16="http://schemas.microsoft.com/office/drawing/2014/main" id="{1D744E07-B8D7-4253-B981-0AA89582BB54}"/>
              </a:ext>
            </a:extLst>
          </p:cNvPr>
          <p:cNvSpPr/>
          <p:nvPr/>
        </p:nvSpPr>
        <p:spPr>
          <a:xfrm>
            <a:off x="3737015" y="2603422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2F81D-4122-4CD7-84D2-F4D3E9038F46}"/>
              </a:ext>
            </a:extLst>
          </p:cNvPr>
          <p:cNvGrpSpPr/>
          <p:nvPr/>
        </p:nvGrpSpPr>
        <p:grpSpPr>
          <a:xfrm>
            <a:off x="2731546" y="4632640"/>
            <a:ext cx="3093750" cy="720000"/>
            <a:chOff x="75768" y="2988784"/>
            <a:chExt cx="30937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6DC10-BDE0-4C5B-9F47-1B77F85175AD}"/>
                </a:ext>
              </a:extLst>
            </p:cNvPr>
            <p:cNvSpPr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8021B-C97A-451C-B6FC-8E6CAE096B61}"/>
                </a:ext>
              </a:extLst>
            </p:cNvPr>
            <p:cNvSpPr txBox="1"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chemeClr val="accent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Perlin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1E59318-17F5-48AC-88CB-151F94909F28}"/>
              </a:ext>
            </a:extLst>
          </p:cNvPr>
          <p:cNvSpPr/>
          <p:nvPr/>
        </p:nvSpPr>
        <p:spPr>
          <a:xfrm>
            <a:off x="7013578" y="2243822"/>
            <a:ext cx="1799999" cy="1799999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/>
        </p:style>
      </p:sp>
      <p:sp>
        <p:nvSpPr>
          <p:cNvPr id="10" name="Rectangle 9" descr="Megaphone1">
            <a:extLst>
              <a:ext uri="{FF2B5EF4-FFF2-40B4-BE49-F238E27FC236}">
                <a16:creationId xmlns:a16="http://schemas.microsoft.com/office/drawing/2014/main" id="{321793B1-7A62-4CB2-BFA2-BEF8CA0213C6}"/>
              </a:ext>
            </a:extLst>
          </p:cNvPr>
          <p:cNvSpPr/>
          <p:nvPr/>
        </p:nvSpPr>
        <p:spPr>
          <a:xfrm>
            <a:off x="7372171" y="2602415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600062-1878-48EE-9AEB-5B6D0EA1A6D2}"/>
              </a:ext>
            </a:extLst>
          </p:cNvPr>
          <p:cNvGrpSpPr/>
          <p:nvPr/>
        </p:nvGrpSpPr>
        <p:grpSpPr>
          <a:xfrm>
            <a:off x="6366703" y="4675227"/>
            <a:ext cx="3093750" cy="720000"/>
            <a:chOff x="3710925" y="3031371"/>
            <a:chExt cx="30937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29A506-122F-4BA3-8E14-61C4254821F9}"/>
                </a:ext>
              </a:extLst>
            </p:cNvPr>
            <p:cNvSpPr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F761AF-BD99-4745-999E-5C8EB98BB59F}"/>
                </a:ext>
              </a:extLst>
            </p:cNvPr>
            <p:cNvSpPr txBox="1"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rgbClr val="00B0F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Voronoi</a:t>
              </a:r>
              <a:endParaRPr lang="en-US" sz="3600" kern="1200" cap="none" dirty="0">
                <a:solidFill>
                  <a:srgbClr val="00B0F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392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77" y="1670184"/>
            <a:ext cx="4307549" cy="4298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A4B72-E5A8-48FF-933F-3F79C602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55" y="1670184"/>
            <a:ext cx="4307549" cy="4298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D7FA0-1E3A-4995-89A3-808F9E42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67" y="1665533"/>
            <a:ext cx="4307549" cy="4307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7B5B5-63AB-475A-BAF1-ABD13BBA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633" y="1670184"/>
            <a:ext cx="4298246" cy="4298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0B8CE-FBAD-4EA0-8AA1-A95D2C150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97246-61B0-4010-8F83-B948BE03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19F67-62C3-48FD-A1E5-A49122342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EF5932-7B35-4E35-AD60-866C32ED6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5A7641-6981-49DE-B48B-2DC2D0043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4"/>
            <a:ext cx="12194852" cy="6859604"/>
          </a:xfrm>
        </p:spPr>
      </p:pic>
    </p:spTree>
    <p:extLst>
      <p:ext uri="{BB962C8B-B14F-4D97-AF65-F5344CB8AC3E}">
        <p14:creationId xmlns:p14="http://schemas.microsoft.com/office/powerpoint/2010/main" val="188273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64</Words>
  <Application>Microsoft Office PowerPoint</Application>
  <PresentationFormat>Widescreen</PresentationFormat>
  <Paragraphs>33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CMU Sans Serif</vt:lpstr>
      <vt:lpstr>CMU Serif</vt:lpstr>
      <vt:lpstr>Office Theme</vt:lpstr>
      <vt:lpstr>Procedural Cloud Shader</vt:lpstr>
      <vt:lpstr>Inspiration</vt:lpstr>
      <vt:lpstr>Goal</vt:lpstr>
      <vt:lpstr>Clouds in Games</vt:lpstr>
      <vt:lpstr>Clouds in Games</vt:lpstr>
      <vt:lpstr>Randomness in Shaders</vt:lpstr>
      <vt:lpstr>Noise Generation</vt:lpstr>
      <vt:lpstr>Voronoi Noise</vt:lpstr>
      <vt:lpstr>Ray Marching</vt:lpstr>
      <vt:lpstr>Volumetric Rendering</vt:lpstr>
      <vt:lpstr>Ray Marching</vt:lpstr>
      <vt:lpstr>Constant Step Ray Marching</vt:lpstr>
      <vt:lpstr>Traditional Ray Marching</vt:lpstr>
      <vt:lpstr>Sampling Density</vt:lpstr>
      <vt:lpstr>PowerPoint Presentation</vt:lpstr>
      <vt:lpstr>Sunlight Forwarding</vt:lpstr>
      <vt:lpstr>PowerPoint Presentation</vt:lpstr>
      <vt:lpstr>Directional Lighting</vt:lpstr>
      <vt:lpstr>PowerPoint Presentation</vt:lpstr>
      <vt:lpstr>PowerPoint Presentation</vt:lpstr>
      <vt:lpstr>Final Prototype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Cloud Shader</dc:title>
  <dc:creator>Matthias Thomann</dc:creator>
  <cp:lastModifiedBy>Matthias Thomann</cp:lastModifiedBy>
  <cp:revision>73</cp:revision>
  <dcterms:created xsi:type="dcterms:W3CDTF">2020-05-26T19:47:44Z</dcterms:created>
  <dcterms:modified xsi:type="dcterms:W3CDTF">2020-06-01T10:03:23Z</dcterms:modified>
</cp:coreProperties>
</file>